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7" r:id="rId5"/>
    <p:sldId id="262" r:id="rId6"/>
    <p:sldId id="278" r:id="rId7"/>
    <p:sldId id="263" r:id="rId8"/>
    <p:sldId id="264" r:id="rId9"/>
    <p:sldId id="265" r:id="rId10"/>
    <p:sldId id="266" r:id="rId11"/>
    <p:sldId id="275" r:id="rId12"/>
    <p:sldId id="270" r:id="rId13"/>
    <p:sldId id="281" r:id="rId14"/>
    <p:sldId id="279" r:id="rId15"/>
    <p:sldId id="267" r:id="rId16"/>
    <p:sldId id="269" r:id="rId17"/>
    <p:sldId id="271" r:id="rId18"/>
    <p:sldId id="274" r:id="rId19"/>
    <p:sldId id="273" r:id="rId20"/>
    <p:sldId id="272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16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494676" cy="221457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solidFill>
                  <a:srgbClr val="C00000"/>
                </a:solidFill>
              </a:rPr>
              <a:t>Інтернет-проєкт</a:t>
            </a:r>
            <a:r>
              <a:rPr lang="uk-UA" sz="3200" b="1" dirty="0" smtClean="0">
                <a:solidFill>
                  <a:srgbClr val="C00000"/>
                </a:solidFill>
              </a:rPr>
              <a:t/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 обласної Ліги старшокласників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«Ми – патріоти Черкащини»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86256"/>
            <a:ext cx="5000660" cy="1500198"/>
          </a:xfrm>
        </p:spPr>
        <p:txBody>
          <a:bodyPr>
            <a:normAutofit fontScale="92500"/>
          </a:bodyPr>
          <a:lstStyle/>
          <a:p>
            <a:pPr algn="ctr"/>
            <a:r>
              <a:rPr lang="uk-UA" sz="3200" b="1" dirty="0" err="1" smtClean="0">
                <a:solidFill>
                  <a:srgbClr val="240163"/>
                </a:solidFill>
              </a:rPr>
              <a:t>Підпроєкт</a:t>
            </a:r>
            <a:r>
              <a:rPr lang="uk-UA" sz="3200" b="1" dirty="0" smtClean="0">
                <a:solidFill>
                  <a:srgbClr val="240163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240163"/>
                </a:solidFill>
              </a:rPr>
              <a:t>«Покращуємо життя своєї громади»</a:t>
            </a:r>
          </a:p>
          <a:p>
            <a:endParaRPr lang="ru-RU" dirty="0"/>
          </a:p>
        </p:txBody>
      </p:sp>
      <p:pic>
        <p:nvPicPr>
          <p:cNvPr id="22530" name="Picture 2" descr="Картинки по запросу &quot;місцева громада картинки&quot;&quot;"/>
          <p:cNvPicPr>
            <a:picLocks noChangeAspect="1" noChangeArrowheads="1"/>
          </p:cNvPicPr>
          <p:nvPr/>
        </p:nvPicPr>
        <p:blipFill>
          <a:blip r:embed="rId2"/>
          <a:srcRect l="8163" t="8303" r="9522" b="5904"/>
          <a:stretch>
            <a:fillRect/>
          </a:stretch>
        </p:blipFill>
        <p:spPr bwMode="auto">
          <a:xfrm>
            <a:off x="357158" y="3643314"/>
            <a:ext cx="341519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Опитування молоді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78594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300)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відібрали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«ТОП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иявилося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втілити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D:\старі матеріали\Desktop\молодіжна міська рада\51007243_283567272277214_6114362103110303744_n.jpg"/>
          <p:cNvPicPr>
            <a:picLocks noChangeAspect="1" noChangeArrowheads="1"/>
          </p:cNvPicPr>
          <p:nvPr/>
        </p:nvPicPr>
        <p:blipFill>
          <a:blip r:embed="rId2"/>
          <a:srcRect l="27345" t="25893" r="3906" b="13839"/>
          <a:stretch>
            <a:fillRect/>
          </a:stretch>
        </p:blipFill>
        <p:spPr bwMode="auto">
          <a:xfrm>
            <a:off x="2071670" y="3071810"/>
            <a:ext cx="4714908" cy="275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Міський ярмарок ідей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071547"/>
            <a:ext cx="8329642" cy="17145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Золотоніській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упровадити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презентувала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молодь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нав’язані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8434" name="Picture 2" descr="D:\старі матеріали\Desktop\молодіжна міська рада\перший міський ярмарок ідей.jpg"/>
          <p:cNvPicPr>
            <a:picLocks noChangeAspect="1" noChangeArrowheads="1"/>
          </p:cNvPicPr>
          <p:nvPr/>
        </p:nvPicPr>
        <p:blipFill>
          <a:blip r:embed="rId2"/>
          <a:srcRect t="10834"/>
          <a:stretch>
            <a:fillRect/>
          </a:stretch>
        </p:blipFill>
        <p:spPr bwMode="auto">
          <a:xfrm>
            <a:off x="2500298" y="2928934"/>
            <a:ext cx="4734124" cy="282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Молодіжний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військово-патріотичний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клуб «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Патріот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58204" cy="17859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втілився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справах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спорту,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АТО»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клубу провели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військово-патріотичну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квест-гру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старі матеріали\Desktop\молодіжна міська рада\молодіжний військово-патріотичний клуб.jpg"/>
          <p:cNvPicPr>
            <a:picLocks noChangeAspect="1" noChangeArrowheads="1"/>
          </p:cNvPicPr>
          <p:nvPr/>
        </p:nvPicPr>
        <p:blipFill>
          <a:blip r:embed="rId2"/>
          <a:srcRect t="18965" r="9482"/>
          <a:stretch>
            <a:fillRect/>
          </a:stretch>
        </p:blipFill>
        <p:spPr bwMode="auto">
          <a:xfrm>
            <a:off x="2285984" y="3071810"/>
            <a:ext cx="4558702" cy="27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64294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Соціальний </a:t>
            </a:r>
            <a:r>
              <a:rPr lang="uk-UA" dirty="0" err="1" smtClean="0">
                <a:solidFill>
                  <a:srgbClr val="FF0000"/>
                </a:solidFill>
              </a:rPr>
              <a:t>флешмоб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8069608" cy="17859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Золотоноші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звернулися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приєднатися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флешмобу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благодійних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продуктами в магазинах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містяни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покладуть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безкоштовно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тарі матеріали\Desktop\молодіжна міська рада\молодб закликає долучатись до соціальної акці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476748" cy="261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Соціальне графіті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9288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золотоніських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тротуарах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Слухай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дорогу"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хештегом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добрасправа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школярі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клубу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журналістики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Головна мета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пішоходів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навушників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бути особливо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дорожньо-транспортним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тарі матеріали\Desktop\молодіжна міська рада\sluhajdorogu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143404" cy="27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14300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Волонтерський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«БУР» –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Будуємо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Разом».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235745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Безпрецедентний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Золотоноші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втілили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волонтерам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небайдужій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золотоніської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Знадобилося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60 годин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для ремонту,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студентського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гуртожитку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молодіжний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кінопереглядів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лекцій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тренінгів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  <p:pic>
        <p:nvPicPr>
          <p:cNvPr id="10242" name="Picture 2" descr="D:\старі матеріали\Desktop\молодіжна міська рада\бур.jpg"/>
          <p:cNvPicPr>
            <a:picLocks noChangeAspect="1" noChangeArrowheads="1"/>
          </p:cNvPicPr>
          <p:nvPr/>
        </p:nvPicPr>
        <p:blipFill>
          <a:blip r:embed="rId2" cstate="print"/>
          <a:srcRect l="2343" t="9005" r="5468"/>
          <a:stretch>
            <a:fillRect/>
          </a:stretch>
        </p:blipFill>
        <p:spPr bwMode="auto">
          <a:xfrm>
            <a:off x="4786314" y="3571876"/>
            <a:ext cx="3786214" cy="249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Картинки по запросу &quot;золотоніська молодіжна рада фото&quot;&quot;"/>
          <p:cNvPicPr>
            <a:picLocks noChangeAspect="1" noChangeArrowheads="1"/>
          </p:cNvPicPr>
          <p:nvPr/>
        </p:nvPicPr>
        <p:blipFill>
          <a:blip r:embed="rId3"/>
          <a:srcRect l="5119" t="12821" r="6154"/>
          <a:stretch>
            <a:fillRect/>
          </a:stretch>
        </p:blipFill>
        <p:spPr bwMode="auto">
          <a:xfrm>
            <a:off x="714348" y="3571876"/>
            <a:ext cx="3857652" cy="252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43890" cy="121444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Молодіжна  інформаційна </a:t>
            </a:r>
            <a:b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спільнота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5786478" cy="535785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патріотичний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онлайн-журнал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небайдужої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золотоніської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бажає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змінюватися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докладає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рідне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кращим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Реальна справа: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Мегамарш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 вишиванках.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Щиро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дякуємо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молоді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Золотоноші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котра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долучилася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до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Мегамаршу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! 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Дякуємо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всім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хто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допомагав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його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організації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та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проведенні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молодим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поетам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музикантам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, фотографам.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Щиро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дякуємо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Monotype Corsiva" pitchFamily="66" charset="0"/>
                <a:cs typeface="Times New Roman" pitchFamily="18" charset="0"/>
              </a:rPr>
              <a:t>всім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!» 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підсумували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молодіжні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D:\старі матеріали\Desktop\молодіжна міська рада\молодіжна інформаційна спільнота.jpg"/>
          <p:cNvPicPr>
            <a:picLocks noChangeAspect="1" noChangeArrowheads="1"/>
          </p:cNvPicPr>
          <p:nvPr/>
        </p:nvPicPr>
        <p:blipFill>
          <a:blip r:embed="rId2"/>
          <a:srcRect l="9623" t="7531" r="9414"/>
          <a:stretch>
            <a:fillRect/>
          </a:stretch>
        </p:blipFill>
        <p:spPr bwMode="auto">
          <a:xfrm>
            <a:off x="6286512" y="2143116"/>
            <a:ext cx="218922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Подарунок рідному місту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358246" cy="19288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443-ої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річниці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заснування Золотоноші  молодь створила справжній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відеосюрприз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У режимі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аерозйомки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було знято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відеокліп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виконання Гімну України, для запису якого об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єдналися талановиті учні,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музичні гурти,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юні футболісти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Золотоноші,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члени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Молодіжного клубу журналістики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багато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небайдужих містян.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старі матеріали\Desktop\молодіжна міська рада\патріотичний відеокліп до дня мі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4500562" cy="253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«В.А.М.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Молодість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472518" cy="175736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тренінги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знайомилася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ради, суда,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безоплатної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соцслужб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Златокрай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старі матеріали\Desktop\молодіжна міська рада\громадська школа для молоді.jpg"/>
          <p:cNvPicPr>
            <a:picLocks noChangeAspect="1" noChangeArrowheads="1"/>
          </p:cNvPicPr>
          <p:nvPr/>
        </p:nvPicPr>
        <p:blipFill>
          <a:blip r:embed="rId2"/>
          <a:srcRect l="25786" t="18551"/>
          <a:stretch>
            <a:fillRect/>
          </a:stretch>
        </p:blipFill>
        <p:spPr bwMode="auto">
          <a:xfrm>
            <a:off x="4714876" y="3500438"/>
            <a:ext cx="3669811" cy="268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D:\старі матеріали\Desktop\молодіжна міська рада\громадська ш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48436"/>
            <a:ext cx="4000528" cy="266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Молодіжна Ліга сміху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1714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зібрали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глядачів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благодійною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метою: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чотирирічній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хворобою. 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перерви».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Зірковими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тренерами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коледжу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ветеринарної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старі матеріали\Desktop\молодіжна міська рада\DSC_1548.jpg"/>
          <p:cNvPicPr>
            <a:picLocks noChangeAspect="1" noChangeArrowheads="1"/>
          </p:cNvPicPr>
          <p:nvPr/>
        </p:nvPicPr>
        <p:blipFill>
          <a:blip r:embed="rId2"/>
          <a:srcRect l="5935" t="33817" b="10541"/>
          <a:stretch>
            <a:fillRect/>
          </a:stretch>
        </p:blipFill>
        <p:spPr bwMode="auto">
          <a:xfrm>
            <a:off x="571472" y="3143248"/>
            <a:ext cx="796388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229710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Назва </a:t>
            </a:r>
            <a:r>
              <a:rPr lang="uk-UA" sz="2800" b="1" dirty="0" err="1" smtClean="0">
                <a:solidFill>
                  <a:srgbClr val="C00000"/>
                </a:solidFill>
              </a:rPr>
              <a:t>проєкту</a:t>
            </a:r>
            <a:r>
              <a:rPr lang="uk-UA" sz="2800" b="1" dirty="0" smtClean="0">
                <a:solidFill>
                  <a:srgbClr val="C00000"/>
                </a:solidFill>
              </a:rPr>
              <a:t>: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«Молодіжні ініціативи – </a:t>
            </a: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рідному </a:t>
            </a:r>
            <a:r>
              <a:rPr lang="uk-UA" sz="2800" b="1" dirty="0" smtClean="0">
                <a:solidFill>
                  <a:srgbClr val="C00000"/>
                </a:solidFill>
              </a:rPr>
              <a:t>місту»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14619"/>
            <a:ext cx="4786346" cy="3071835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Підготував</a:t>
            </a:r>
            <a:r>
              <a:rPr lang="uk-UA" i="1" dirty="0" smtClean="0">
                <a:solidFill>
                  <a:srgbClr val="24016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i="1" dirty="0" smtClean="0">
                <a:solidFill>
                  <a:srgbClr val="240163"/>
                </a:solidFill>
                <a:latin typeface="Times New Roman" pitchFamily="18" charset="0"/>
                <a:cs typeface="Times New Roman" pitchFamily="18" charset="0"/>
              </a:rPr>
              <a:t>БАКАЙ </a:t>
            </a:r>
            <a:r>
              <a:rPr lang="uk-UA" b="1" i="1" dirty="0" smtClean="0">
                <a:solidFill>
                  <a:srgbClr val="240163"/>
                </a:solidFill>
                <a:latin typeface="Times New Roman" pitchFamily="18" charset="0"/>
                <a:cs typeface="Times New Roman" pitchFamily="18" charset="0"/>
              </a:rPr>
              <a:t>РОМАН,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учень 10 класу  Золотоніської загальноосвітньої І-ІІІ ступенів школи №6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Золотоніської міської ради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Черкаської області</a:t>
            </a:r>
          </a:p>
          <a:p>
            <a:pPr marL="0" indent="0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Керівник: </a:t>
            </a:r>
            <a:r>
              <a:rPr lang="uk-UA" b="1" i="1" dirty="0" smtClean="0">
                <a:solidFill>
                  <a:srgbClr val="240163"/>
                </a:solidFill>
                <a:latin typeface="Times New Roman" pitchFamily="18" charset="0"/>
                <a:cs typeface="Times New Roman" pitchFamily="18" charset="0"/>
              </a:rPr>
              <a:t>Карпенко І.М.,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педагог-організатор школи</a:t>
            </a:r>
          </a:p>
          <a:p>
            <a:endParaRPr lang="ru-RU" dirty="0"/>
          </a:p>
        </p:txBody>
      </p:sp>
      <p:pic>
        <p:nvPicPr>
          <p:cNvPr id="4" name="Picture 3" descr="D:\матеріали з компа і мої\фото\2019-2020 нр\день міста 2019\IMG_20190923_090902.jpg"/>
          <p:cNvPicPr>
            <a:picLocks noChangeAspect="1" noChangeArrowheads="1"/>
          </p:cNvPicPr>
          <p:nvPr/>
        </p:nvPicPr>
        <p:blipFill>
          <a:blip r:embed="rId2" cstate="print"/>
          <a:srcRect l="30555" t="27083" r="37500" b="34375"/>
          <a:stretch>
            <a:fillRect/>
          </a:stretch>
        </p:blipFill>
        <p:spPr bwMode="auto">
          <a:xfrm>
            <a:off x="5786446" y="2000240"/>
            <a:ext cx="2286016" cy="367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Шануючи традиції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500198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щедрівками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колядками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ради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Василя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завітали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ради.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колядки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щедрівки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звеселяючи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присутніх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бажаюши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добра та миру.</a:t>
            </a:r>
          </a:p>
          <a:p>
            <a:pPr algn="just"/>
            <a:endParaRPr lang="ru-RU" dirty="0"/>
          </a:p>
        </p:txBody>
      </p:sp>
      <p:pic>
        <p:nvPicPr>
          <p:cNvPr id="15362" name="Picture 2" descr="D:\старі матеріали\Desktop\молодіжна міська рада\49344902_2498620407027402_5131703156635336704_n.jpg"/>
          <p:cNvPicPr>
            <a:picLocks noChangeAspect="1" noChangeArrowheads="1"/>
          </p:cNvPicPr>
          <p:nvPr/>
        </p:nvPicPr>
        <p:blipFill>
          <a:blip r:embed="rId2"/>
          <a:srcRect l="8594" t="25390" r="2343" b="1953"/>
          <a:stretch>
            <a:fillRect/>
          </a:stretch>
        </p:blipFill>
        <p:spPr bwMode="auto">
          <a:xfrm>
            <a:off x="2000232" y="2928934"/>
            <a:ext cx="525414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Золотоноша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до Я: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абетці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72518" cy="15716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Золотоноша.City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абетку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Золотоноші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буквою Е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Енергійна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молодь.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4" name="Picture 2" descr="D:\старі матеріали\Desktop\молодіжна міська рада\Золотоноша від а до я реалії міського життя в абетці.jpg"/>
          <p:cNvPicPr>
            <a:picLocks noChangeAspect="1" noChangeArrowheads="1"/>
          </p:cNvPicPr>
          <p:nvPr/>
        </p:nvPicPr>
        <p:blipFill>
          <a:blip r:embed="rId2" cstate="print"/>
          <a:srcRect t="6010" b="2711"/>
          <a:stretch>
            <a:fillRect/>
          </a:stretch>
        </p:blipFill>
        <p:spPr bwMode="auto">
          <a:xfrm>
            <a:off x="2500298" y="3214686"/>
            <a:ext cx="418641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85926"/>
            <a:ext cx="8183880" cy="178595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Дякую за увагу!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984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86808" cy="15001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– Роман Бакай, заступник голови учнівського комітету школи. Віднедавна - член міської молодіжної ради Золотоноші. Хочу поділитися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досвідом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її роботи щодо покращення життя громади рідного міста.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теріали з компа і мої\фото\2019-2020 нр\день міста 2019\IMG_20190921_095033.jpg"/>
          <p:cNvPicPr>
            <a:picLocks noChangeAspect="1" noChangeArrowheads="1"/>
          </p:cNvPicPr>
          <p:nvPr/>
        </p:nvPicPr>
        <p:blipFill>
          <a:blip r:embed="rId2" cstate="print"/>
          <a:srcRect l="15277" t="23133" r="11111" b="1041"/>
          <a:stretch>
            <a:fillRect/>
          </a:stretch>
        </p:blipFill>
        <p:spPr bwMode="auto">
          <a:xfrm>
            <a:off x="285720" y="4214818"/>
            <a:ext cx="1714512" cy="2354758"/>
          </a:xfrm>
          <a:prstGeom prst="rect">
            <a:avLst/>
          </a:prstGeom>
          <a:noFill/>
        </p:spPr>
      </p:pic>
      <p:pic>
        <p:nvPicPr>
          <p:cNvPr id="1029" name="Picture 5" descr="D:\матеріали з компа і мої\фото\2019-2020 нр\5\обійми друга моя фото\IMG_3870.JPG"/>
          <p:cNvPicPr>
            <a:picLocks noChangeAspect="1" noChangeArrowheads="1"/>
          </p:cNvPicPr>
          <p:nvPr/>
        </p:nvPicPr>
        <p:blipFill>
          <a:blip r:embed="rId3" cstate="print"/>
          <a:srcRect t="8333" b="12500"/>
          <a:stretch>
            <a:fillRect/>
          </a:stretch>
        </p:blipFill>
        <p:spPr bwMode="auto">
          <a:xfrm>
            <a:off x="3357554" y="4214818"/>
            <a:ext cx="1714512" cy="2413034"/>
          </a:xfrm>
          <a:prstGeom prst="rect">
            <a:avLst/>
          </a:prstGeom>
          <a:noFill/>
        </p:spPr>
      </p:pic>
      <p:pic>
        <p:nvPicPr>
          <p:cNvPr id="9" name="Picture 6" descr="D:\матеріали з компа і мої\фото\2019-2020 нр\ол свято\IMG_2051.JPG"/>
          <p:cNvPicPr>
            <a:picLocks noChangeAspect="1" noChangeArrowheads="1"/>
          </p:cNvPicPr>
          <p:nvPr/>
        </p:nvPicPr>
        <p:blipFill>
          <a:blip r:embed="rId4" cstate="print"/>
          <a:srcRect l="42111" t="6000" r="5428"/>
          <a:stretch>
            <a:fillRect/>
          </a:stretch>
        </p:blipFill>
        <p:spPr bwMode="auto">
          <a:xfrm>
            <a:off x="5072066" y="4214818"/>
            <a:ext cx="2357454" cy="2428892"/>
          </a:xfrm>
          <a:prstGeom prst="rect">
            <a:avLst/>
          </a:prstGeom>
          <a:noFill/>
        </p:spPr>
      </p:pic>
      <p:pic>
        <p:nvPicPr>
          <p:cNvPr id="10" name="Picture 6" descr="D:\матеріали з компа і мої\фото\2019 р\день перемоги 2019\IMG_0927.JPG"/>
          <p:cNvPicPr>
            <a:picLocks noChangeAspect="1" noChangeArrowheads="1"/>
          </p:cNvPicPr>
          <p:nvPr/>
        </p:nvPicPr>
        <p:blipFill>
          <a:blip r:embed="rId5" cstate="print"/>
          <a:srcRect l="15625" t="15625" r="13281" b="15625"/>
          <a:stretch>
            <a:fillRect/>
          </a:stretch>
        </p:blipFill>
        <p:spPr bwMode="auto">
          <a:xfrm>
            <a:off x="6215074" y="2357430"/>
            <a:ext cx="2643206" cy="1845613"/>
          </a:xfrm>
          <a:prstGeom prst="rect">
            <a:avLst/>
          </a:prstGeom>
          <a:noFill/>
        </p:spPr>
      </p:pic>
      <p:pic>
        <p:nvPicPr>
          <p:cNvPr id="11" name="Picture 2" descr="D:\матеріали з компа і мої\фото\2019-2020 нр\день учителя\IMG_2848.JPG"/>
          <p:cNvPicPr>
            <a:picLocks noChangeAspect="1" noChangeArrowheads="1"/>
          </p:cNvPicPr>
          <p:nvPr/>
        </p:nvPicPr>
        <p:blipFill>
          <a:blip r:embed="rId6" cstate="print"/>
          <a:srcRect t="13889" r="34094" b="13277"/>
          <a:stretch>
            <a:fillRect/>
          </a:stretch>
        </p:blipFill>
        <p:spPr bwMode="auto">
          <a:xfrm>
            <a:off x="285720" y="2357430"/>
            <a:ext cx="2786082" cy="1785950"/>
          </a:xfrm>
          <a:prstGeom prst="rect">
            <a:avLst/>
          </a:prstGeom>
          <a:noFill/>
        </p:spPr>
      </p:pic>
      <p:pic>
        <p:nvPicPr>
          <p:cNvPr id="12" name="Picture 4" descr="D:\матеріали з компа і мої\фото\2019 р\джура 2019\IMG_0701.JPG"/>
          <p:cNvPicPr>
            <a:picLocks noChangeAspect="1" noChangeArrowheads="1"/>
          </p:cNvPicPr>
          <p:nvPr/>
        </p:nvPicPr>
        <p:blipFill>
          <a:blip r:embed="rId7" cstate="print"/>
          <a:srcRect l="36718" t="11458" r="32032" b="17708"/>
          <a:stretch>
            <a:fillRect/>
          </a:stretch>
        </p:blipFill>
        <p:spPr bwMode="auto">
          <a:xfrm>
            <a:off x="7429520" y="4143380"/>
            <a:ext cx="1428760" cy="2428892"/>
          </a:xfrm>
          <a:prstGeom prst="rect">
            <a:avLst/>
          </a:prstGeom>
          <a:noFill/>
        </p:spPr>
      </p:pic>
      <p:pic>
        <p:nvPicPr>
          <p:cNvPr id="13" name="Picture 4" descr="D:\матеріали з компа і мої\фото\2019-2020 нр\учком\154___09\IMG_23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357430"/>
            <a:ext cx="3198770" cy="1799308"/>
          </a:xfrm>
          <a:prstGeom prst="rect">
            <a:avLst/>
          </a:prstGeom>
          <a:noFill/>
        </p:spPr>
      </p:pic>
      <p:pic>
        <p:nvPicPr>
          <p:cNvPr id="14" name="Picture 3" descr="D:\матеріали з компа і мої\фото\2019 р\лютий 2019\лютий 2019самоврядування\IMG_9573.JPG"/>
          <p:cNvPicPr>
            <a:picLocks noChangeAspect="1" noChangeArrowheads="1"/>
          </p:cNvPicPr>
          <p:nvPr/>
        </p:nvPicPr>
        <p:blipFill>
          <a:blip r:embed="rId9" cstate="print"/>
          <a:srcRect l="36655" t="12500" r="31217"/>
          <a:stretch>
            <a:fillRect/>
          </a:stretch>
        </p:blipFill>
        <p:spPr bwMode="auto">
          <a:xfrm>
            <a:off x="1785917" y="4214818"/>
            <a:ext cx="1546831" cy="236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Вибори молодіжного мера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043890" cy="2000264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Вісім років поспіль у Золотоноші разом із міською радою діє </a:t>
            </a:r>
            <a:r>
              <a:rPr lang="uk-UA" b="1" dirty="0" smtClean="0">
                <a:latin typeface="Monotype Corsiva" pitchFamily="66" charset="0"/>
                <a:cs typeface="Times New Roman" pitchFamily="18" charset="0"/>
              </a:rPr>
              <a:t>молодіжна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міська рада.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у два роки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обирає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старшокласників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золотоніських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матеріали з компа і мої\фото\2018 р\грудень3-2018\IMG_8341.JPG"/>
          <p:cNvPicPr>
            <a:picLocks noChangeAspect="1" noChangeArrowheads="1"/>
          </p:cNvPicPr>
          <p:nvPr/>
        </p:nvPicPr>
        <p:blipFill>
          <a:blip r:embed="rId2" cstate="print"/>
          <a:srcRect t="22222" b="5555"/>
          <a:stretch>
            <a:fillRect/>
          </a:stretch>
        </p:blipFill>
        <p:spPr bwMode="auto">
          <a:xfrm>
            <a:off x="1071538" y="2571744"/>
            <a:ext cx="7000892" cy="284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857231"/>
            <a:ext cx="5000660" cy="242889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кандидат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оголошує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виборчу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дебати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виборців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передвиборчої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агітації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D:\старі матеріали\Desktop\молодіжна міська рада\вибори молодіжного м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286280" cy="262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матеріали з компа і мої\фото\2018 р\грудень3-2018\IMG_8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2948760" cy="524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результаті - обирається молодіжна міська рада, яка відразу ж береться до роботи.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атеріали з компа і мої\фото\2018 р\грудень3-2018\IMG_8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659609" cy="374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Зустріч на найвищому рівні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043890" cy="15001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лідерів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зібрався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дебютну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кабінеті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активно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D:\старі матеріали\Desktop\молодіжна міська рада\48370171_788898608109274_3608744552753528832_n.jpg"/>
          <p:cNvPicPr>
            <a:picLocks noChangeAspect="1" noChangeArrowheads="1"/>
          </p:cNvPicPr>
          <p:nvPr/>
        </p:nvPicPr>
        <p:blipFill>
          <a:blip r:embed="rId2"/>
          <a:srcRect t="6699" b="14583"/>
          <a:stretch>
            <a:fillRect/>
          </a:stretch>
        </p:blipFill>
        <p:spPr bwMode="auto">
          <a:xfrm>
            <a:off x="2285984" y="2928934"/>
            <a:ext cx="4972742" cy="293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Новий формат діалогу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3500462" cy="432913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Золотоніська молодь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запропонувала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формат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громадою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підготувавши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відеозвернень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золотоніських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очільників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фільмували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7170" name="Picture 2" descr="D:\старі матеріали\Desktop\молодіжна міська рада\48374735_277688356435217_6872391760333504512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429124" cy="332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Онлайн-конференція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5001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Юнаки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дівчата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конференцію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круглим столом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зібрались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очільниками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8194" name="Picture 2" descr="D:\старі матеріали\Desktop\молодіжна міська рада\48386062_2310910789197033_8550234285137723392_n.jpg"/>
          <p:cNvPicPr>
            <a:picLocks noChangeAspect="1" noChangeArrowheads="1"/>
          </p:cNvPicPr>
          <p:nvPr/>
        </p:nvPicPr>
        <p:blipFill>
          <a:blip r:embed="rId2"/>
          <a:srcRect t="36937"/>
          <a:stretch>
            <a:fillRect/>
          </a:stretch>
        </p:blipFill>
        <p:spPr bwMode="auto">
          <a:xfrm>
            <a:off x="1928794" y="2928934"/>
            <a:ext cx="573958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724</Words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Інтернет-проєкт  обласної Ліги старшокласників «Ми – патріоти Черкащини»</vt:lpstr>
      <vt:lpstr>Назва проєкту: «Молодіжні ініціативи –  рідному місту» </vt:lpstr>
      <vt:lpstr>Слайд 3</vt:lpstr>
      <vt:lpstr>Вибори молодіжного мера</vt:lpstr>
      <vt:lpstr>Слайд 5</vt:lpstr>
      <vt:lpstr>Слайд 6</vt:lpstr>
      <vt:lpstr>Зустріч на найвищому рівні</vt:lpstr>
      <vt:lpstr>Новий формат діалогу</vt:lpstr>
      <vt:lpstr>Онлайн-конференція</vt:lpstr>
      <vt:lpstr>Опитування молоді</vt:lpstr>
      <vt:lpstr>Міський ярмарок ідей</vt:lpstr>
      <vt:lpstr>Молодіжний військово-патріотичний клуб «Патріот».</vt:lpstr>
      <vt:lpstr>Соціальний флешмоб</vt:lpstr>
      <vt:lpstr>Соціальне графіті</vt:lpstr>
      <vt:lpstr>Волонтерський проєкт «БУР» –  «Будуємо Україну Разом».</vt:lpstr>
      <vt:lpstr>Молодіжна  інформаційна  спільнота</vt:lpstr>
      <vt:lpstr>Подарунок рідному місту</vt:lpstr>
      <vt:lpstr>«В.А.М. Відповідальність. Активність. Молодість»</vt:lpstr>
      <vt:lpstr>Молодіжна Ліга сміху</vt:lpstr>
      <vt:lpstr>Шануючи традиції</vt:lpstr>
      <vt:lpstr>  Золотоноша від А до Я:  реалії міського життя в абетці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Інтернет-проект  обласної Ліги старшокласників «Ми – патріоти Черкащини»</dc:title>
  <dc:creator>USER</dc:creator>
  <cp:lastModifiedBy>USER</cp:lastModifiedBy>
  <cp:revision>38</cp:revision>
  <dcterms:created xsi:type="dcterms:W3CDTF">2020-01-27T10:59:45Z</dcterms:created>
  <dcterms:modified xsi:type="dcterms:W3CDTF">2020-01-31T08:02:09Z</dcterms:modified>
</cp:coreProperties>
</file>